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16"/>
    <p:restoredTop sz="94694"/>
  </p:normalViewPr>
  <p:slideViewPr>
    <p:cSldViewPr snapToGrid="0" snapToObjects="1">
      <p:cViewPr varScale="1">
        <p:scale>
          <a:sx n="105" d="100"/>
          <a:sy n="105" d="100"/>
        </p:scale>
        <p:origin x="224" y="6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47AD91-FC81-D748-9C46-CA94B9730DD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0504CFD-6E19-3644-A2D3-6B0FA8BD6BB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135657B-5D62-B54C-A86B-7BCFA15508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4110DA-217B-254B-BA7B-51840B3D3DCE}" type="datetimeFigureOut">
              <a:rPr lang="en-US" smtClean="0"/>
              <a:t>5/3/23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3125721-16F0-654E-82AA-EB52F66D31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A12C7BD-D020-0840-83A8-2A3A90EA2E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28872A-DFDB-3D4D-8DCC-35BE9B31C4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85602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B9C771-7614-E340-B96E-99B7272F1A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8A20DC9-E0BA-964F-927C-E1359B39513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6C4E16A-BDC6-654C-B716-314BAC7DDF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4110DA-217B-254B-BA7B-51840B3D3DCE}" type="datetimeFigureOut">
              <a:rPr lang="en-US" smtClean="0"/>
              <a:t>5/3/23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56924B5-2B48-EA4D-9D04-5C5E3F7005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88D76B-783D-AE4F-9830-6B846DEAD8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28872A-DFDB-3D4D-8DCC-35BE9B31C4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80799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22C2C18-A260-684A-A031-313D84B46B8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30A35CB-6425-2C4F-B20A-20B7CF302EA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2BA061-AF52-4945-9806-72FA99D8E9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4110DA-217B-254B-BA7B-51840B3D3DCE}" type="datetimeFigureOut">
              <a:rPr lang="en-US" smtClean="0"/>
              <a:t>5/3/23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7588AFF-5658-2648-968B-7F7BE6556D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CA95ABD-71E2-B740-BCC5-1D96043661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28872A-DFDB-3D4D-8DCC-35BE9B31C4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68238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0DF3FD-D7E9-D34F-BB45-95B6D3652B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D7E6FB6-1B5E-F745-9E30-860E26A3906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B35397-5B14-BA46-A620-1FD4EDEECA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4110DA-217B-254B-BA7B-51840B3D3DCE}" type="datetimeFigureOut">
              <a:rPr lang="en-US" smtClean="0"/>
              <a:t>5/3/23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0C9190C-6493-2E46-A9EA-86BAFF84F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2FF3749-291B-C74E-BCF5-D00C37E35B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28872A-DFDB-3D4D-8DCC-35BE9B31C4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90474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AD4D13-4B7D-FA4A-8F66-0D3BB175CC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F251832-8D90-384E-89A7-F5F001BA70D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D00EB4-51C4-304F-ACA9-F82B2F27A7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4110DA-217B-254B-BA7B-51840B3D3DCE}" type="datetimeFigureOut">
              <a:rPr lang="en-US" smtClean="0"/>
              <a:t>5/3/23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04FD343-2D11-EF42-A91E-ABA3B67D8B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1A73A64-AEFC-5E4D-8978-082482F7F8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28872A-DFDB-3D4D-8DCC-35BE9B31C4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33425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4DE388-8BC1-E240-97D0-7798DE02D6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C96FF16-DF51-5C44-B269-7C20FC2F91E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FD1B114-8ACE-6D4D-84D0-B739864415E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D27863A-3B3E-B342-9466-7934718489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4110DA-217B-254B-BA7B-51840B3D3DCE}" type="datetimeFigureOut">
              <a:rPr lang="en-US" smtClean="0"/>
              <a:t>5/3/23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02B2891-6A4F-8242-A329-3FA630D8AD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A837C87-DD5D-EA4B-94B6-B4A5B0598D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28872A-DFDB-3D4D-8DCC-35BE9B31C4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15458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4E6645-DEDB-4E4E-821B-980049CF64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73B1FDA-CB77-8849-A9F9-F65499064D4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A10B079-AC57-684F-85D0-7D1D1D68C0D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898CFA1-3743-AB42-8E02-564B5109F37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F1CE040-B21A-F449-8A25-1EAE5A029DA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60E3CE4-98D8-7D4C-9143-ECA25F61ED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4110DA-217B-254B-BA7B-51840B3D3DCE}" type="datetimeFigureOut">
              <a:rPr lang="en-US" smtClean="0"/>
              <a:t>5/3/23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56656D0-68BB-3F49-A34D-16FF2433A9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AA6B003-AD62-DC49-B05A-67A088570A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28872A-DFDB-3D4D-8DCC-35BE9B31C4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93580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01D77F-3D9F-7A40-8B24-DC1BE2A0A8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AF15098-7E28-7746-A9D7-AF105869A7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4110DA-217B-254B-BA7B-51840B3D3DCE}" type="datetimeFigureOut">
              <a:rPr lang="en-US" smtClean="0"/>
              <a:t>5/3/23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B18CB63-16ED-CB42-9B61-8B5DEE352A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3FF6BBA-3BAD-9C4F-83CA-31369F85F6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28872A-DFDB-3D4D-8DCC-35BE9B31C4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48429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4794475-D9D0-0341-8E08-2320D2A8EF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4110DA-217B-254B-BA7B-51840B3D3DCE}" type="datetimeFigureOut">
              <a:rPr lang="en-US" smtClean="0"/>
              <a:t>5/3/23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DFD946F-522D-3942-9C42-B885928329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610CC4E-C6EA-EC49-A175-F05C3FB423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28872A-DFDB-3D4D-8DCC-35BE9B31C4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65899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D26953-D040-2E43-B1AF-0AB80A3989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2E53C9F-AA4B-2944-A571-9D765F182A0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B232125-48D4-C543-9DB1-09D889185B2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81754D9-EEBE-E242-8CBD-97AF474205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4110DA-217B-254B-BA7B-51840B3D3DCE}" type="datetimeFigureOut">
              <a:rPr lang="en-US" smtClean="0"/>
              <a:t>5/3/23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81E7040-85DD-CC42-BCC2-CAA5AC5060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CE19AC9-D98C-EE48-9ACD-3E95AEB5E5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28872A-DFDB-3D4D-8DCC-35BE9B31C4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21464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E50E37-BC2D-5145-A164-7A89CD5779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3A732FA-90F7-CD4E-94D4-3C01E5A987D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2823355-2179-3A45-B878-B234CA60D79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452B764-84FB-204A-B09C-66DE1B5647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4110DA-217B-254B-BA7B-51840B3D3DCE}" type="datetimeFigureOut">
              <a:rPr lang="en-US" smtClean="0"/>
              <a:t>5/3/23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5AF956F-67B5-354B-932D-22AEE77241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F33B2C9-7D99-1C46-AA56-E382E0BF6A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28872A-DFDB-3D4D-8DCC-35BE9B31C4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62400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DB7E9E7-B66C-2B47-8B73-4F5761DDB4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C75DE50-942A-504C-8608-A0251A3889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0147D3-22DF-AC4A-BCAE-83FF3ADBD86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4110DA-217B-254B-BA7B-51840B3D3DCE}" type="datetimeFigureOut">
              <a:rPr lang="en-US" smtClean="0"/>
              <a:t>5/3/23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D294C4-E428-DE49-BE6E-D9C1320A33D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E47BBA3-83A4-9448-BE79-53CCA3CFEAA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28872A-DFDB-3D4D-8DCC-35BE9B31C4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82280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Rectangle 38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56392F4-B33F-9DA4-C7EB-96FD13925C77}"/>
              </a:ext>
            </a:extLst>
          </p:cNvPr>
          <p:cNvSpPr txBox="1"/>
          <p:nvPr/>
        </p:nvSpPr>
        <p:spPr>
          <a:xfrm>
            <a:off x="1353312" y="2950464"/>
            <a:ext cx="3048000" cy="44622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BDD239D-9103-CDB6-5A9D-9F4464719A44}"/>
              </a:ext>
            </a:extLst>
          </p:cNvPr>
          <p:cNvSpPr txBox="1"/>
          <p:nvPr/>
        </p:nvSpPr>
        <p:spPr>
          <a:xfrm>
            <a:off x="5138928" y="2950464"/>
            <a:ext cx="3048000" cy="44622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E336350-D0D3-6328-5E2A-39B73875ADAC}"/>
              </a:ext>
            </a:extLst>
          </p:cNvPr>
          <p:cNvSpPr txBox="1"/>
          <p:nvPr/>
        </p:nvSpPr>
        <p:spPr>
          <a:xfrm>
            <a:off x="8863584" y="3828288"/>
            <a:ext cx="3048000" cy="44622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56097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Rectangle 33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4AE4681-F9D2-3CF7-6C59-8D4E574BB8AB}"/>
              </a:ext>
            </a:extLst>
          </p:cNvPr>
          <p:cNvSpPr txBox="1"/>
          <p:nvPr/>
        </p:nvSpPr>
        <p:spPr>
          <a:xfrm>
            <a:off x="5138928" y="1877568"/>
            <a:ext cx="3048000" cy="44622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705D0C0-A997-1F9B-D29C-ABCE5490AE2D}"/>
              </a:ext>
            </a:extLst>
          </p:cNvPr>
          <p:cNvSpPr txBox="1"/>
          <p:nvPr/>
        </p:nvSpPr>
        <p:spPr>
          <a:xfrm>
            <a:off x="8863584" y="1877568"/>
            <a:ext cx="3048000" cy="44622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069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B03EEA3-9996-CDC2-23FA-7665ED1E668C}"/>
              </a:ext>
            </a:extLst>
          </p:cNvPr>
          <p:cNvSpPr txBox="1"/>
          <p:nvPr/>
        </p:nvSpPr>
        <p:spPr>
          <a:xfrm>
            <a:off x="1353312" y="1877568"/>
            <a:ext cx="3048000" cy="44622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19D2125-6173-5DCE-FD6D-2BE82514373F}"/>
              </a:ext>
            </a:extLst>
          </p:cNvPr>
          <p:cNvSpPr txBox="1"/>
          <p:nvPr/>
        </p:nvSpPr>
        <p:spPr>
          <a:xfrm>
            <a:off x="5138928" y="1877568"/>
            <a:ext cx="3048000" cy="44622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4C63D0B-E318-266C-806E-5237048DD0F0}"/>
              </a:ext>
            </a:extLst>
          </p:cNvPr>
          <p:cNvSpPr txBox="1"/>
          <p:nvPr/>
        </p:nvSpPr>
        <p:spPr>
          <a:xfrm>
            <a:off x="8863584" y="1877568"/>
            <a:ext cx="3048000" cy="44622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75322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C841FA4-067D-D8FE-1484-1C353EBA4829}"/>
              </a:ext>
            </a:extLst>
          </p:cNvPr>
          <p:cNvSpPr txBox="1"/>
          <p:nvPr/>
        </p:nvSpPr>
        <p:spPr>
          <a:xfrm>
            <a:off x="1353312" y="1877568"/>
            <a:ext cx="3048000" cy="44622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42C5CEB-0F42-F3CD-C4A4-4223B82E74F4}"/>
              </a:ext>
            </a:extLst>
          </p:cNvPr>
          <p:cNvSpPr txBox="1"/>
          <p:nvPr/>
        </p:nvSpPr>
        <p:spPr>
          <a:xfrm>
            <a:off x="5138928" y="1877568"/>
            <a:ext cx="3048000" cy="44622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E1B0B84-D59B-B728-FE3F-862CAC9A1875}"/>
              </a:ext>
            </a:extLst>
          </p:cNvPr>
          <p:cNvSpPr txBox="1"/>
          <p:nvPr/>
        </p:nvSpPr>
        <p:spPr>
          <a:xfrm>
            <a:off x="8863584" y="1877568"/>
            <a:ext cx="3048000" cy="44622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0432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0FBD754-0496-9D15-9CCA-D4D8BB23E4FC}"/>
              </a:ext>
            </a:extLst>
          </p:cNvPr>
          <p:cNvSpPr txBox="1"/>
          <p:nvPr/>
        </p:nvSpPr>
        <p:spPr>
          <a:xfrm>
            <a:off x="1353312" y="1877568"/>
            <a:ext cx="3048000" cy="44622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C10147D-5959-2B9E-97CA-27E51DB27097}"/>
              </a:ext>
            </a:extLst>
          </p:cNvPr>
          <p:cNvSpPr txBox="1"/>
          <p:nvPr/>
        </p:nvSpPr>
        <p:spPr>
          <a:xfrm>
            <a:off x="5138928" y="1877568"/>
            <a:ext cx="3048000" cy="44622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70C16B6-847E-B71E-3197-A3B5380A5884}"/>
              </a:ext>
            </a:extLst>
          </p:cNvPr>
          <p:cNvSpPr txBox="1"/>
          <p:nvPr/>
        </p:nvSpPr>
        <p:spPr>
          <a:xfrm>
            <a:off x="8863584" y="1877568"/>
            <a:ext cx="3048000" cy="44622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83307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3459400-8E68-D3B2-4865-743D03616286}"/>
              </a:ext>
            </a:extLst>
          </p:cNvPr>
          <p:cNvSpPr txBox="1"/>
          <p:nvPr/>
        </p:nvSpPr>
        <p:spPr>
          <a:xfrm>
            <a:off x="1353312" y="1877568"/>
            <a:ext cx="3048000" cy="44622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C4E0E07-6AB2-AA69-F5C4-2D2F37480110}"/>
              </a:ext>
            </a:extLst>
          </p:cNvPr>
          <p:cNvSpPr txBox="1"/>
          <p:nvPr/>
        </p:nvSpPr>
        <p:spPr>
          <a:xfrm>
            <a:off x="5138928" y="1877568"/>
            <a:ext cx="3048000" cy="44622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4092F49-4139-9F9C-8E0C-B91D0D5447B3}"/>
              </a:ext>
            </a:extLst>
          </p:cNvPr>
          <p:cNvSpPr txBox="1"/>
          <p:nvPr/>
        </p:nvSpPr>
        <p:spPr>
          <a:xfrm>
            <a:off x="8863584" y="1877568"/>
            <a:ext cx="3048000" cy="44622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29201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4C94257-2AF6-F8BE-4CCA-0E7203AF3CDC}"/>
              </a:ext>
            </a:extLst>
          </p:cNvPr>
          <p:cNvSpPr txBox="1"/>
          <p:nvPr/>
        </p:nvSpPr>
        <p:spPr>
          <a:xfrm>
            <a:off x="1353312" y="1877568"/>
            <a:ext cx="3048000" cy="44622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2737D83-F936-C5E0-42D2-FD6D1F099944}"/>
              </a:ext>
            </a:extLst>
          </p:cNvPr>
          <p:cNvSpPr txBox="1"/>
          <p:nvPr/>
        </p:nvSpPr>
        <p:spPr>
          <a:xfrm>
            <a:off x="5138928" y="1877568"/>
            <a:ext cx="3048000" cy="44622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367FD79-1917-2A20-F5F9-5FE9A5A141B7}"/>
              </a:ext>
            </a:extLst>
          </p:cNvPr>
          <p:cNvSpPr txBox="1"/>
          <p:nvPr/>
        </p:nvSpPr>
        <p:spPr>
          <a:xfrm>
            <a:off x="8863584" y="1877568"/>
            <a:ext cx="3048000" cy="44622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221361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78EF22C-304F-267C-93A9-1AF1EF071DF5}"/>
              </a:ext>
            </a:extLst>
          </p:cNvPr>
          <p:cNvSpPr txBox="1"/>
          <p:nvPr/>
        </p:nvSpPr>
        <p:spPr>
          <a:xfrm>
            <a:off x="1353312" y="1877568"/>
            <a:ext cx="3048000" cy="44622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924EFC7-5767-3C06-A82C-2F20AE36FADC}"/>
              </a:ext>
            </a:extLst>
          </p:cNvPr>
          <p:cNvSpPr txBox="1"/>
          <p:nvPr/>
        </p:nvSpPr>
        <p:spPr>
          <a:xfrm>
            <a:off x="5138928" y="1877568"/>
            <a:ext cx="3048000" cy="44622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79E8763-073B-519E-D310-536A7E905470}"/>
              </a:ext>
            </a:extLst>
          </p:cNvPr>
          <p:cNvSpPr txBox="1"/>
          <p:nvPr/>
        </p:nvSpPr>
        <p:spPr>
          <a:xfrm>
            <a:off x="8863584" y="1877568"/>
            <a:ext cx="3048000" cy="44622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132848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F1849237-1A8D-5393-3924-63E8B3B7EDC0}"/>
              </a:ext>
            </a:extLst>
          </p:cNvPr>
          <p:cNvSpPr txBox="1"/>
          <p:nvPr/>
        </p:nvSpPr>
        <p:spPr>
          <a:xfrm>
            <a:off x="1353312" y="1877568"/>
            <a:ext cx="3048000" cy="44622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B91564B-3C00-9B87-BD2F-62E7868D1A5D}"/>
              </a:ext>
            </a:extLst>
          </p:cNvPr>
          <p:cNvSpPr txBox="1"/>
          <p:nvPr/>
        </p:nvSpPr>
        <p:spPr>
          <a:xfrm>
            <a:off x="5138928" y="1877568"/>
            <a:ext cx="3048000" cy="44622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9EDEC3F-A641-3194-D8B8-A02269A736DE}"/>
              </a:ext>
            </a:extLst>
          </p:cNvPr>
          <p:cNvSpPr txBox="1"/>
          <p:nvPr/>
        </p:nvSpPr>
        <p:spPr>
          <a:xfrm>
            <a:off x="8863584" y="1877568"/>
            <a:ext cx="3048000" cy="44622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097532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44</TotalTime>
  <Words>0</Words>
  <Application>Microsoft Macintosh PowerPoint</Application>
  <PresentationFormat>Widescreen</PresentationFormat>
  <Paragraphs>0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Stephanie Salvatore</dc:creator>
  <cp:lastModifiedBy>Shiloh Stufflebeam</cp:lastModifiedBy>
  <cp:revision>9</cp:revision>
  <dcterms:created xsi:type="dcterms:W3CDTF">2021-11-10T00:16:47Z</dcterms:created>
  <dcterms:modified xsi:type="dcterms:W3CDTF">2023-05-03T21:48:14Z</dcterms:modified>
</cp:coreProperties>
</file>