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11/28/22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F03B68-45E4-F483-0CA7-E1C7C146A0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C7F317F6-D8B6-106D-6AE7-FF1728FF15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6</cp:revision>
  <dcterms:created xsi:type="dcterms:W3CDTF">2021-11-10T00:16:47Z</dcterms:created>
  <dcterms:modified xsi:type="dcterms:W3CDTF">2022-11-28T19:26:11Z</dcterms:modified>
</cp:coreProperties>
</file>