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9C0-9314-9148-BEDC-2C03466CF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81832-8773-0E46-B584-80AAFA5E4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DFFC-3913-014D-9D7B-D03068A3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A3919-9E37-D24A-AC13-E17C982B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BCD6-5212-754F-91ED-17FA524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31760-A513-984C-AD15-39640D74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DA0F6-6705-C248-A395-A4430A26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0514-93EB-EA43-BFBD-D0DBC02B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F53E-9B10-9C4A-A60E-63BF1E35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A35E5-9E0B-2D4B-8960-4E7F892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9C581C-631F-E44C-B567-168223BD3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E06A-16BF-8340-AEBF-B36300CE4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22C46-8E8E-6945-B93A-1D3030B8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5233-5017-0E41-9BFF-006FB7A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D9DE-D042-AC4B-936F-B9F6A203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F33E-8AE6-2A4F-A292-F28455F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E8CC-8303-2845-9830-5F878CDB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7BF11-EC3F-E645-805A-3657F285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5727-829E-944C-8B65-D6421D4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FDE8E-D0C4-2B46-A43E-D5B321E7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2663-DEF5-994E-9A5B-B1F4F83F0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2509-2AAB-A547-8FFD-FF3978F2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0EA40-488A-B349-BC20-9D7CF33C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495B-9983-1340-A634-86457172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DDAE-461E-7A49-BE10-9D932122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9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ECDE-83E8-9244-9903-DEC862BC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37873-3931-0A4D-9A14-8F22DD802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D886-D4B4-F14B-A1F2-F05597D87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7A0-B6C1-F846-A666-EEE260A7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1856-15E2-0140-BA02-F0E7E39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917ED-7B95-DB4F-BA04-171368BC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1D528-9C4B-2848-8250-1849B9CF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75F91-D8FA-AD49-B1CF-0F6E591A0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0BC85-2C70-EA4A-9652-E97A490E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45F45-1E0E-C841-92CD-137FA2A28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E7E28-784D-6847-B6B5-4034673F2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00B90-3768-194C-821E-94EDD5A5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3DB48D-4DFF-D943-AF82-9AAEA895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75F91-207F-004B-8995-E8F5BF44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4B-7D1B-4141-A890-3427DA86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C23A4-029F-3245-952B-30D645F0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4EFE8-D9FC-854F-82A0-2403966E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3FDB-EA41-774E-B521-0A197655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63E67-CEC7-E440-8E0F-EE7B561A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95A28-4471-4B4C-96EF-AC59E1CD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6FF28-8BAA-1340-B667-9E16E0D0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A973-CD97-944E-AF79-D396E5DC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2C369-896E-D14E-98EC-2736D624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C5E6-8F83-A545-A971-8C3BCC6B0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63B53-A85C-2F49-9522-5A9550B5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AAEF5-6D93-084A-8D4E-F00B93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1824D-60BF-8449-BA2E-BCF747C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8BAE-63C2-BC41-BA54-0522FC24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CE8BF0-2F09-0D43-89E6-F97B3B008A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B8E68-A649-564D-B858-98A50E134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225E-1A28-B44B-A134-381658ED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838EA-893E-AC42-B172-E8355FC5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30AC-F6CF-F147-807C-16DA1D65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5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F15D3-9F2F-A349-ADCD-6D79B09F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676B5-A42D-B546-8473-267549FB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7D364-464D-554E-9E7C-598C4F556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0271C-5319-6A4A-915E-BF38C12A6272}" type="datetimeFigureOut">
              <a:rPr lang="en-US" smtClean="0"/>
              <a:t>5/1/22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F7F4E-79F9-1D40-97CB-F39AC65C5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019B-D252-314B-9B02-B4489B95B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2554C061-9C06-F98D-20A4-464B39C4F9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9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890AB335-3207-73D5-7CA8-372BDEECC1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25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5</cp:revision>
  <dcterms:created xsi:type="dcterms:W3CDTF">2022-03-02T06:57:14Z</dcterms:created>
  <dcterms:modified xsi:type="dcterms:W3CDTF">2022-05-02T06:18:33Z</dcterms:modified>
</cp:coreProperties>
</file>