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2"/>
    <p:restoredTop sz="94694"/>
  </p:normalViewPr>
  <p:slideViewPr>
    <p:cSldViewPr snapToGrid="0" snapToObjects="1">
      <p:cViewPr>
        <p:scale>
          <a:sx n="91" d="100"/>
          <a:sy n="91" d="100"/>
        </p:scale>
        <p:origin x="1120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6A915-2787-1F49-AC07-D02757C3E809}" type="datetimeFigureOut">
              <a:rPr lang="en-US" smtClean="0"/>
              <a:t>8/5/22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3A671-8279-D34D-96CD-0D105261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3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23A671-8279-D34D-96CD-0D105261F7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8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A90C34F0-A80B-2822-DD46-9B34E01DF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9" name="Picture 38" descr="A picture containing shape&#10;&#10;Description automatically generated">
            <a:extLst>
              <a:ext uri="{FF2B5EF4-FFF2-40B4-BE49-F238E27FC236}">
                <a16:creationId xmlns:a16="http://schemas.microsoft.com/office/drawing/2014/main" id="{D0B6A0DF-2243-BD80-5EE3-D68A2979D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9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D5BA98E608DC47A559DB3BB641CE57" ma:contentTypeVersion="14" ma:contentTypeDescription="Create a new document." ma:contentTypeScope="" ma:versionID="e7612a1b9ea2cf3f030660a1dd625ded">
  <xsd:schema xmlns:xsd="http://www.w3.org/2001/XMLSchema" xmlns:xs="http://www.w3.org/2001/XMLSchema" xmlns:p="http://schemas.microsoft.com/office/2006/metadata/properties" xmlns:ns2="b7128100-426c-4856-9124-6a5e7056ccc0" xmlns:ns3="45a08065-d563-43cc-b826-85299969dca7" targetNamespace="http://schemas.microsoft.com/office/2006/metadata/properties" ma:root="true" ma:fieldsID="a684adbbbc5b76a92bf5911f3a1ab1fe" ns2:_="" ns3:_="">
    <xsd:import namespace="b7128100-426c-4856-9124-6a5e7056ccc0"/>
    <xsd:import namespace="45a08065-d563-43cc-b826-85299969d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128100-426c-4856-9124-6a5e7056cc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a08065-d563-43cc-b826-85299969dca7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2f94aa01-6880-4ac6-be6f-8950e8e12b12}" ma:internalName="TaxCatchAll" ma:showField="CatchAllData" ma:web="45a08065-d563-43cc-b826-85299969dc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7128100-426c-4856-9124-6a5e7056ccc0">
      <Terms xmlns="http://schemas.microsoft.com/office/infopath/2007/PartnerControls"/>
    </lcf76f155ced4ddcb4097134ff3c332f>
    <TaxCatchAll xmlns="45a08065-d563-43cc-b826-85299969dca7" xsi:nil="true"/>
  </documentManagement>
</p:properties>
</file>

<file path=customXml/itemProps1.xml><?xml version="1.0" encoding="utf-8"?>
<ds:datastoreItem xmlns:ds="http://schemas.openxmlformats.org/officeDocument/2006/customXml" ds:itemID="{19BA1330-5545-42CE-A78B-9D60F267EE1E}"/>
</file>

<file path=customXml/itemProps2.xml><?xml version="1.0" encoding="utf-8"?>
<ds:datastoreItem xmlns:ds="http://schemas.openxmlformats.org/officeDocument/2006/customXml" ds:itemID="{90061C00-E7CD-47A8-962F-3BD3F5B36AB4}"/>
</file>

<file path=customXml/itemProps3.xml><?xml version="1.0" encoding="utf-8"?>
<ds:datastoreItem xmlns:ds="http://schemas.openxmlformats.org/officeDocument/2006/customXml" ds:itemID="{E3A4FE8F-8B35-4C72-85EA-A7549FA4C20C}"/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</Words>
  <Application>Microsoft Macintosh PowerPoint</Application>
  <PresentationFormat>Widescreen</PresentationFormat>
  <Paragraphs>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7</cp:revision>
  <dcterms:created xsi:type="dcterms:W3CDTF">2022-03-02T06:57:14Z</dcterms:created>
  <dcterms:modified xsi:type="dcterms:W3CDTF">2022-08-05T19:37:18Z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0x0101009ED5BA98E608DC47A559DB3BB641CE57</vt:lpwstr>
  </property>
</Properties>
</file>