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ED7CE0D-E9B5-E042-AD2C-143EEADC0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93968559-3BD6-0948-B722-7CA167183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2</cp:revision>
  <dcterms:created xsi:type="dcterms:W3CDTF">2022-03-02T06:57:14Z</dcterms:created>
  <dcterms:modified xsi:type="dcterms:W3CDTF">2022-03-02T22:41:43Z</dcterms:modified>
</cp:coreProperties>
</file>