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0" r:id="rId4"/>
  </p:sldIdLst>
  <p:sldSz cx="9144000" cy="6858000" type="screen4x3"/>
  <p:notesSz cx="7010400" cy="92964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13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87053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656792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16286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16883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7693427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49501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10214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640505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449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25669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183518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92226CE-7D58-4E86-91F3-6084BDE7931A}" type="datetimeFigureOut">
              <a:rPr lang="en-US" smtClean="0"/>
              <a:t>4/19/2012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C9E0B55-D113-4CEB-AEFD-56E457FD8D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91905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Z:\to Eric\Lifeway Kingdom Man Kit\Lifeway Kingdom Man - PPT full screen high res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517" y="0"/>
            <a:ext cx="9144000" cy="6858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52705713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 descr="Z:\to Eric\Lifeway Kingdom Man Kit\Lifeway Kingdom Man - PPT title bar high res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9144000" cy="84772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0106509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 descr="Z:\to Eric\Lifeway Kingdom Man Kit\Lifeway Kingdom Man - PPT title bar high res.jp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345" y="6010274"/>
            <a:ext cx="9144000" cy="84772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628497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444</TotalTime>
  <Words>0</Words>
  <Application>Microsoft Office PowerPoint</Application>
  <PresentationFormat>On-screen Show (4:3)</PresentationFormat>
  <Paragraphs>0</Paragraphs>
  <Slides>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4" baseType="lpstr">
      <vt:lpstr>Office Theme</vt:lpstr>
      <vt:lpstr>PowerPoint Presentation</vt:lpstr>
      <vt:lpstr>PowerPoint Presentation</vt:lpstr>
      <vt:lpstr>PowerPoint Presentation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Eric Allen</dc:creator>
  <cp:lastModifiedBy>Eric Allen</cp:lastModifiedBy>
  <cp:revision>3</cp:revision>
  <cp:lastPrinted>2012-04-19T13:26:23Z</cp:lastPrinted>
  <dcterms:created xsi:type="dcterms:W3CDTF">2012-04-18T13:17:59Z</dcterms:created>
  <dcterms:modified xsi:type="dcterms:W3CDTF">2012-04-19T13:27:11Z</dcterms:modified>
</cp:coreProperties>
</file>

<file path=docProps/thumbnail.jpeg>
</file>